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9"/>
  </p:notesMasterIdLst>
  <p:handoutMasterIdLst>
    <p:handoutMasterId r:id="rId10"/>
  </p:handoutMasterIdLst>
  <p:sldIdLst>
    <p:sldId id="257" r:id="rId3"/>
    <p:sldId id="258" r:id="rId4"/>
    <p:sldId id="259" r:id="rId5"/>
    <p:sldId id="260" r:id="rId6"/>
    <p:sldId id="261" r:id="rId7"/>
    <p:sldId id="262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D4D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>
      <p:cViewPr varScale="1">
        <p:scale>
          <a:sx n="74" d="100"/>
          <a:sy n="74" d="100"/>
        </p:scale>
        <p:origin x="56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4EDC-59C0-49C7-8ADA-5A781B329E02}" type="datetimeFigureOut">
              <a:rPr lang="en-US"/>
              <a:t>3/18/2013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o-RO" dirty="0" smtClean="0"/>
              <a:t>IT REPUBLIC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9053-DC2A-4342-ADD4-2FD729D91E2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D46A-B586-417D-BFBD-8C8FE0AAF762}" type="datetimeFigureOut">
              <a:rPr lang="en-US"/>
              <a:t>3/18/2013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o-RO" dirty="0" smtClean="0"/>
              <a:t>IT REPUBLIC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A5BD7-F043-4D1B-AA17-CD412FC534DE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dirty="0" smtClean="0"/>
              <a:t>IT REPUBLIC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260969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 smtClean="0"/>
              <a:t>IT REPUBLIC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74449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s"/>
          <p:cNvGrpSpPr/>
          <p:nvPr/>
        </p:nvGrpSpPr>
        <p:grpSpPr>
          <a:xfrm>
            <a:off x="7525180" y="4126593"/>
            <a:ext cx="4686117" cy="2731407"/>
            <a:chOff x="5638800" y="3108960"/>
            <a:chExt cx="3515503" cy="2048555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diagonals"/>
          <p:cNvGrpSpPr/>
          <p:nvPr userDrawn="1"/>
        </p:nvGrpSpPr>
        <p:grpSpPr>
          <a:xfrm>
            <a:off x="7525180" y="4126593"/>
            <a:ext cx="4686117" cy="2731407"/>
            <a:chOff x="5638800" y="3108960"/>
            <a:chExt cx="3515503" cy="2048555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  <a:alpha val="79000"/>
              </a:schemeClr>
            </a:gs>
            <a:gs pos="70000">
              <a:schemeClr val="bg1">
                <a:lumMod val="75000"/>
                <a:lumOff val="25000"/>
              </a:schemeClr>
            </a:gs>
            <a:gs pos="100000">
              <a:schemeClr val="bg1">
                <a:lumMod val="65000"/>
                <a:lumOff val="35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eft lines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reeform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 useBgFill="1">
        <p:nvSpPr>
          <p:cNvPr id="12" name="TextBox 11"/>
          <p:cNvSpPr txBox="1"/>
          <p:nvPr userDrawn="1"/>
        </p:nvSpPr>
        <p:spPr>
          <a:xfrm>
            <a:off x="9688064" y="6334780"/>
            <a:ext cx="2494013" cy="523220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gradFill>
                    <a:gsLst>
                      <a:gs pos="43000">
                        <a:srgbClr val="2E4D4D"/>
                      </a:gs>
                      <a:gs pos="100000">
                        <a:schemeClr val="accent1">
                          <a:lumMod val="0"/>
                        </a:schemeClr>
                      </a:gs>
                    </a:gsLst>
                    <a:lin ang="5400000" scaled="1"/>
                  </a:gradFill>
                </a:ln>
                <a:solidFill>
                  <a:srgbClr val="009999"/>
                </a:solidFill>
              </a:rPr>
              <a:t>IT REPUBLIC</a:t>
            </a:r>
            <a:endParaRPr lang="ro-RO" sz="2800" dirty="0">
              <a:ln>
                <a:gradFill>
                  <a:gsLst>
                    <a:gs pos="43000">
                      <a:srgbClr val="2E4D4D"/>
                    </a:gs>
                    <a:gs pos="100000">
                      <a:schemeClr val="accent1">
                        <a:lumMod val="0"/>
                      </a:schemeClr>
                    </a:gs>
                  </a:gsLst>
                  <a:lin ang="5400000" scaled="1"/>
                </a:gradFill>
              </a:ln>
              <a:solidFill>
                <a:srgbClr val="009999"/>
              </a:solidFill>
            </a:endParaRPr>
          </a:p>
        </p:txBody>
      </p:sp>
      <p:grpSp>
        <p:nvGrpSpPr>
          <p:cNvPr id="13" name="diagonals"/>
          <p:cNvGrpSpPr/>
          <p:nvPr userDrawn="1"/>
        </p:nvGrpSpPr>
        <p:grpSpPr>
          <a:xfrm>
            <a:off x="7525180" y="4126593"/>
            <a:ext cx="4686117" cy="2731407"/>
            <a:chOff x="5638800" y="3108960"/>
            <a:chExt cx="3515503" cy="2048555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7828" y="116632"/>
            <a:ext cx="5693372" cy="81163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nkGothic Lt BT" panose="020B0607020203060204" pitchFamily="34" charset="0"/>
              </a:rPr>
              <a:t>Tutorial Prezi</a:t>
            </a:r>
            <a:endParaRPr lang="en-US" dirty="0">
              <a:latin typeface="BankGothic Lt BT" panose="020B060702020306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6479" y="2852936"/>
            <a:ext cx="3961789" cy="576064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Nyala" panose="02000504070300020003" pitchFamily="2" charset="0"/>
              </a:rPr>
              <a:t>FRAMES&amp;ARROWS</a:t>
            </a:r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8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7948" y="33265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Introducere</a:t>
            </a:r>
            <a:endParaRPr lang="ro-RO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6580" y="1124744"/>
            <a:ext cx="2426796" cy="1224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29916" y="1844824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dirty="0" smtClean="0"/>
              <a:t>Meniul “Frames&amp;Arrows” este cea mai importanta facilitate  a Prezi. El permite adăugarea de noi frame-uri, echivalentele slide-ululi din Power Point.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290477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8290" r="892"/>
          <a:stretch/>
        </p:blipFill>
        <p:spPr>
          <a:xfrm>
            <a:off x="837829" y="2204864"/>
            <a:ext cx="2880320" cy="35384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829" y="989138"/>
            <a:ext cx="2880320" cy="122413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2638028" y="2060848"/>
            <a:ext cx="2952328" cy="43204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ight Brace 5"/>
          <p:cNvSpPr/>
          <p:nvPr/>
        </p:nvSpPr>
        <p:spPr>
          <a:xfrm>
            <a:off x="3718149" y="2772518"/>
            <a:ext cx="1872207" cy="1520578"/>
          </a:xfrm>
          <a:prstGeom prst="rightBrace">
            <a:avLst>
              <a:gd name="adj1" fmla="val 5081"/>
              <a:gd name="adj2" fmla="val 24492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7" name="Right Brace 6"/>
          <p:cNvSpPr/>
          <p:nvPr/>
        </p:nvSpPr>
        <p:spPr>
          <a:xfrm>
            <a:off x="3718149" y="4293096"/>
            <a:ext cx="1872207" cy="864096"/>
          </a:xfrm>
          <a:prstGeom prst="rightBrace">
            <a:avLst>
              <a:gd name="adj1" fmla="val 0"/>
              <a:gd name="adj2" fmla="val 5149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638028" y="5517232"/>
            <a:ext cx="2952328" cy="7200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90356" y="1844824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smtClean="0"/>
              <a:t>Adaugă</a:t>
            </a:r>
            <a:r>
              <a:rPr lang="en-US" sz="2800" dirty="0" smtClean="0"/>
              <a:t> un frame nou.</a:t>
            </a:r>
            <a:endParaRPr lang="ro-RO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806380" y="2772518"/>
            <a:ext cx="4896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Permite amplasarea unuia dintre cele 4 tipuri de frame-uri.</a:t>
            </a:r>
            <a:endParaRPr lang="ro-RO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775301" y="4299489"/>
            <a:ext cx="6024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Permite amplasarea unei </a:t>
            </a:r>
            <a:r>
              <a:rPr lang="ro-RO" sz="2800" dirty="0" smtClean="0"/>
              <a:t>săgeți</a:t>
            </a:r>
            <a:r>
              <a:rPr lang="en-US" sz="2800" dirty="0" smtClean="0"/>
              <a:t> sau linii.</a:t>
            </a:r>
            <a:endParaRPr lang="ro-RO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775301" y="5384841"/>
            <a:ext cx="5884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800" dirty="0" smtClean="0"/>
              <a:t>Evidențiază</a:t>
            </a:r>
            <a:r>
              <a:rPr lang="en-US" sz="2800" dirty="0" smtClean="0"/>
              <a:t> o </a:t>
            </a:r>
            <a:r>
              <a:rPr lang="ro-RO" sz="2800" dirty="0" smtClean="0"/>
              <a:t>zona</a:t>
            </a:r>
            <a:r>
              <a:rPr lang="en-US" sz="2800" dirty="0" smtClean="0"/>
              <a:t> definite de utilizator.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256333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38228" y="339914"/>
            <a:ext cx="3017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Tipuri de frame-uri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028" y="2060848"/>
            <a:ext cx="4994546" cy="376191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7030516" y="2204864"/>
            <a:ext cx="2160240" cy="72008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7102524" y="4797152"/>
            <a:ext cx="1944216" cy="28803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22004" y="1323266"/>
            <a:ext cx="936104" cy="10976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223862" y="5085184"/>
            <a:ext cx="1774206" cy="5760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190756" y="1943254"/>
            <a:ext cx="2214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Bracket frame</a:t>
            </a:r>
            <a:endParaRPr lang="ro-RO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9046740" y="4849996"/>
            <a:ext cx="1933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Circle frame</a:t>
            </a:r>
            <a:endParaRPr lang="ro-RO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00532" y="866240"/>
            <a:ext cx="2553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Rectangle frame</a:t>
            </a:r>
            <a:endParaRPr lang="ro-RO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04254" y="5811402"/>
            <a:ext cx="2317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Invisible frame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177755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164" y="2721439"/>
            <a:ext cx="3528392" cy="41350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1359" y="261361"/>
            <a:ext cx="2205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Arrows&amp;Lines</a:t>
            </a:r>
            <a:endParaRPr lang="ro-RO" sz="28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638028" y="3717032"/>
            <a:ext cx="2664296" cy="10081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38028" y="4725144"/>
            <a:ext cx="2664296" cy="16561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814492" y="4725144"/>
            <a:ext cx="1800200" cy="2375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Brace 9"/>
          <p:cNvSpPr/>
          <p:nvPr/>
        </p:nvSpPr>
        <p:spPr>
          <a:xfrm rot="16200000">
            <a:off x="4089569" y="2013101"/>
            <a:ext cx="612068" cy="804607"/>
          </a:xfrm>
          <a:prstGeom prst="rightBrace">
            <a:avLst>
              <a:gd name="adj1" fmla="val 12541"/>
              <a:gd name="adj2" fmla="val 2599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518348" y="1052736"/>
            <a:ext cx="432048" cy="158417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246540" y="3068960"/>
            <a:ext cx="194421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39519" y="614911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latin typeface="Arial" panose="020B0604020202020204" pitchFamily="34" charset="0"/>
                <a:cs typeface="Arial" panose="020B0604020202020204" pitchFamily="34" charset="0"/>
              </a:rPr>
              <a:t>Modific</a:t>
            </a:r>
            <a:r>
              <a:rPr lang="ro-RO" dirty="0"/>
              <a:t>ă</a:t>
            </a:r>
            <a:r>
              <a:rPr lang="ro-RO" dirty="0" smtClean="0">
                <a:latin typeface="Arial" panose="020B0604020202020204" pitchFamily="34" charset="0"/>
                <a:cs typeface="Arial" panose="020B0604020202020204" pitchFamily="34" charset="0"/>
              </a:rPr>
              <a:t> grosimea săgeții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80366" y="111149"/>
            <a:ext cx="31323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Permite </a:t>
            </a:r>
            <a:r>
              <a:rPr lang="ro-R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schimbarea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culorii</a:t>
            </a:r>
            <a:endParaRPr lang="ro-R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90756" y="2688370"/>
            <a:ext cx="2300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800" dirty="0" smtClean="0"/>
              <a:t>Șterge</a:t>
            </a:r>
            <a:r>
              <a:rPr lang="en-US" sz="2800" dirty="0" smtClean="0"/>
              <a:t> </a:t>
            </a:r>
            <a:r>
              <a:rPr lang="ro-RO" sz="2800" dirty="0" smtClean="0"/>
              <a:t>săgeata</a:t>
            </a:r>
            <a:endParaRPr lang="ro-RO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8617621" y="4265761"/>
            <a:ext cx="2730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800" dirty="0"/>
              <a:t>Modifică</a:t>
            </a:r>
            <a:r>
              <a:rPr lang="en-US" sz="2800" dirty="0" smtClean="0"/>
              <a:t> </a:t>
            </a:r>
            <a:r>
              <a:rPr lang="en-US" sz="2800" dirty="0" smtClean="0"/>
              <a:t>arcuirea</a:t>
            </a:r>
            <a:endParaRPr lang="ro-RO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660907" y="4054801"/>
            <a:ext cx="19741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2800" dirty="0" smtClean="0"/>
              <a:t>Facilitează mutarea capetelor săgeții</a:t>
            </a:r>
            <a:endParaRPr lang="ro-RO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60907" y="1443933"/>
            <a:ext cx="2480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smtClean="0"/>
              <a:t>Săgețile si liniile au aceleași proprietăți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353471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6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6" grpId="0"/>
      <p:bldP spid="17" grpId="0"/>
      <p:bldP spid="18" grpId="0"/>
      <p:bldP spid="19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4132" y="2132856"/>
            <a:ext cx="51845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Sfârșit</a:t>
            </a:r>
            <a:endParaRPr lang="ro-RO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91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ch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Triple circuit lines presentation (widescreen)</Template>
  <TotalTime>0</TotalTime>
  <Words>95</Words>
  <Application>Microsoft Office PowerPoint</Application>
  <PresentationFormat>Custom</PresentationFormat>
  <Paragraphs>23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BankGothic Lt BT</vt:lpstr>
      <vt:lpstr>Calibri</vt:lpstr>
      <vt:lpstr>Nyala</vt:lpstr>
      <vt:lpstr>Times New Roman</vt:lpstr>
      <vt:lpstr>Tech 16x9</vt:lpstr>
      <vt:lpstr>Tutorial Prezi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2013-03-17T21:25:54Z</dcterms:created>
  <dcterms:modified xsi:type="dcterms:W3CDTF">2013-03-18T08:20:40Z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TC027879909991</vt:lpwstr>
  </property>
</Properties>
</file>